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60" r:id="rId2"/>
    <p:sldId id="262" r:id="rId3"/>
    <p:sldId id="261" r:id="rId4"/>
    <p:sldId id="259" r:id="rId5"/>
    <p:sldId id="264" r:id="rId6"/>
    <p:sldId id="257" r:id="rId7"/>
    <p:sldId id="263" r:id="rId8"/>
    <p:sldId id="258" r:id="rId9"/>
    <p:sldId id="265" r:id="rId10"/>
    <p:sldId id="256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82" d="100"/>
          <a:sy n="82" d="100"/>
        </p:scale>
        <p:origin x="-48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printerSettings" Target="printerSettings/printerSettings1.bin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AU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19C826-0A12-6C4C-9B1D-951CAED6C5C7}" type="datetimeFigureOut">
              <a:rPr lang="en-US" smtClean="0"/>
              <a:t>3/06/13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567B8D-F895-B24A-82D4-ACF7F7D1C2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5476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19C826-0A12-6C4C-9B1D-951CAED6C5C7}" type="datetimeFigureOut">
              <a:rPr lang="en-US" smtClean="0"/>
              <a:t>3/06/13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567B8D-F895-B24A-82D4-ACF7F7D1C2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05075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19C826-0A12-6C4C-9B1D-951CAED6C5C7}" type="datetimeFigureOut">
              <a:rPr lang="en-US" smtClean="0"/>
              <a:t>3/06/13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567B8D-F895-B24A-82D4-ACF7F7D1C2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04044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19C826-0A12-6C4C-9B1D-951CAED6C5C7}" type="datetimeFigureOut">
              <a:rPr lang="en-US" smtClean="0"/>
              <a:t>3/06/13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567B8D-F895-B24A-82D4-ACF7F7D1C2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47437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19C826-0A12-6C4C-9B1D-951CAED6C5C7}" type="datetimeFigureOut">
              <a:rPr lang="en-US" smtClean="0"/>
              <a:t>3/06/13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567B8D-F895-B24A-82D4-ACF7F7D1C2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91075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19C826-0A12-6C4C-9B1D-951CAED6C5C7}" type="datetimeFigureOut">
              <a:rPr lang="en-US" smtClean="0"/>
              <a:t>3/06/13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567B8D-F895-B24A-82D4-ACF7F7D1C2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65127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19C826-0A12-6C4C-9B1D-951CAED6C5C7}" type="datetimeFigureOut">
              <a:rPr lang="en-US" smtClean="0"/>
              <a:t>3/06/13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567B8D-F895-B24A-82D4-ACF7F7D1C2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30071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19C826-0A12-6C4C-9B1D-951CAED6C5C7}" type="datetimeFigureOut">
              <a:rPr lang="en-US" smtClean="0"/>
              <a:t>3/06/13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567B8D-F895-B24A-82D4-ACF7F7D1C2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18081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19C826-0A12-6C4C-9B1D-951CAED6C5C7}" type="datetimeFigureOut">
              <a:rPr lang="en-US" smtClean="0"/>
              <a:t>3/06/13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567B8D-F895-B24A-82D4-ACF7F7D1C2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21874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19C826-0A12-6C4C-9B1D-951CAED6C5C7}" type="datetimeFigureOut">
              <a:rPr lang="en-US" smtClean="0"/>
              <a:t>3/06/13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567B8D-F895-B24A-82D4-ACF7F7D1C2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91297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19C826-0A12-6C4C-9B1D-951CAED6C5C7}" type="datetimeFigureOut">
              <a:rPr lang="en-US" smtClean="0"/>
              <a:t>3/06/13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567B8D-F895-B24A-82D4-ACF7F7D1C2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69232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19C826-0A12-6C4C-9B1D-951CAED6C5C7}" type="datetimeFigureOut">
              <a:rPr lang="en-US" smtClean="0"/>
              <a:t>3/06/13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567B8D-F895-B24A-82D4-ACF7F7D1C2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10411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0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Shot 2013-06-03 at 9.32.48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7084" y="800204"/>
            <a:ext cx="5158212" cy="4967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31837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creen Shot 2013-06-03 at 9.34.13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638" y="656467"/>
            <a:ext cx="7506112" cy="49972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05175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Shot 2013-06-03 at 9.31.31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257" y="325280"/>
            <a:ext cx="8346657" cy="60564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59359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Shot 2013-06-03 at 9.32.04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077" y="218388"/>
            <a:ext cx="8343900" cy="60393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27016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Shot 2013-06-03 at 9.33.01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84269"/>
            <a:ext cx="9144000" cy="43060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2461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creen Shot 2013-06-03 at 9.30.55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181" y="193760"/>
            <a:ext cx="8422170" cy="62034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29275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Shot 2013-06-03 at 9.33.59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2588" y="308535"/>
            <a:ext cx="6807362" cy="5913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17156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Shot 2013-06-03 at 9.31.11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775" y="371748"/>
            <a:ext cx="8907806" cy="60409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3899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Shot 2013-06-03 at 9.33.22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6093" y="402728"/>
            <a:ext cx="5980784" cy="56580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31817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creen Shot 2013-06-03 at 9.30.30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143" y="867415"/>
            <a:ext cx="8162418" cy="46623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46989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0</Words>
  <Application>Microsoft Macintosh PowerPoint</Application>
  <PresentationFormat>On-screen Show (4:3)</PresentationFormat>
  <Paragraphs>0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Glasshouse Country Christian College</dc:creator>
  <cp:lastModifiedBy>Glasshouse Country Christian College</cp:lastModifiedBy>
  <cp:revision>2</cp:revision>
  <dcterms:created xsi:type="dcterms:W3CDTF">2013-06-02T23:27:44Z</dcterms:created>
  <dcterms:modified xsi:type="dcterms:W3CDTF">2013-06-02T23:38:20Z</dcterms:modified>
</cp:coreProperties>
</file>